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</p:sldIdLst>
  <p:sldSz cx="18288000" cy="10287000"/>
  <p:notesSz cx="6858000" cy="9144000"/>
  <p:embeddedFontLst>
    <p:embeddedFont>
      <p:font typeface="Ubuntu" charset="1" panose="020B0504030602030204"/>
      <p:regular r:id="rId6"/>
    </p:embeddedFont>
    <p:embeddedFont>
      <p:font typeface="Ubuntu Bold" charset="1" panose="020B0804030602030204"/>
      <p:regular r:id="rId7"/>
    </p:embeddedFont>
    <p:embeddedFont>
      <p:font typeface="Ubuntu Italics" charset="1" panose="020B05040306020A0204"/>
      <p:regular r:id="rId8"/>
    </p:embeddedFont>
    <p:embeddedFont>
      <p:font typeface="Ubuntu Bold Italics" charset="1" panose="020B08040306020A0204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Calibri" charset="1" panose="020F0502020204030204"/>
      <p:regular r:id="rId14"/>
    </p:embeddedFont>
    <p:embeddedFont>
      <p:font typeface="Raleway" charset="1" panose="020B0503030101060003"/>
      <p:regular r:id="rId15"/>
    </p:embeddedFont>
    <p:embeddedFont>
      <p:font typeface="Raleway Bold" charset="1" panose="020B0803030101060003"/>
      <p:regular r:id="rId16"/>
    </p:embeddedFont>
    <p:embeddedFont>
      <p:font typeface="Raleway Thin" charset="1" panose="020B0203030101060003"/>
      <p:regular r:id="rId17"/>
    </p:embeddedFont>
    <p:embeddedFont>
      <p:font typeface="Raleway Heavy" charset="1" panose="020B0003030101060003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17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1775" y="2664001"/>
            <a:ext cx="13132937" cy="1648117"/>
            <a:chOff x="0" y="0"/>
            <a:chExt cx="4818293" cy="6046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8293" cy="604671"/>
            </a:xfrm>
            <a:custGeom>
              <a:avLst/>
              <a:gdLst/>
              <a:ahLst/>
              <a:cxnLst/>
              <a:rect r="r" b="b" t="t" l="l"/>
              <a:pathLst>
                <a:path h="604671" w="4818293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34688" y="2664001"/>
            <a:ext cx="274269" cy="1648117"/>
            <a:chOff x="0" y="0"/>
            <a:chExt cx="335966" cy="201885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35966" cy="2018858"/>
            </a:xfrm>
            <a:custGeom>
              <a:avLst/>
              <a:gdLst/>
              <a:ahLst/>
              <a:cxnLst/>
              <a:rect r="r" b="b" t="t" l="l"/>
              <a:pathLst>
                <a:path h="2018858" w="335966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956576" y="2839667"/>
            <a:ext cx="13416401" cy="1130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OFFICIAL REVISION BUNDLE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34688" y="4858021"/>
            <a:ext cx="15593565" cy="289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The official MRCOG revision bundle provides a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cost-effective and flexible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approach to your learning</a:t>
            </a:r>
          </a:p>
        </p:txBody>
      </p:sp>
      <p:grpSp>
        <p:nvGrpSpPr>
          <p:cNvPr name="Group 8" id="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962568" cy="1103750"/>
            </a:xfrm>
            <a:custGeom>
              <a:avLst/>
              <a:gdLst/>
              <a:ahLst/>
              <a:cxnLst/>
              <a:rect r="r" b="b" t="t" l="l"/>
              <a:pathLst>
                <a:path h="1103750" w="10962568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4892" lIns="24892" bIns="24892" rIns="24892"/>
            <a:lstStyle/>
            <a:p>
              <a:pPr algn="ctr">
                <a:lnSpc>
                  <a:spcPts val="1303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4844712" y="8372950"/>
            <a:ext cx="2200258" cy="1166137"/>
          </a:xfrm>
          <a:custGeom>
            <a:avLst/>
            <a:gdLst/>
            <a:ahLst/>
            <a:cxnLst/>
            <a:rect r="r" b="b" t="t" l="l"/>
            <a:pathLst>
              <a:path h="1166137" w="2200258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146003" y="8006722"/>
            <a:ext cx="3582250" cy="1898593"/>
          </a:xfrm>
          <a:custGeom>
            <a:avLst/>
            <a:gdLst/>
            <a:ahLst/>
            <a:cxnLst/>
            <a:rect r="r" b="b" t="t" l="l"/>
            <a:pathLst>
              <a:path h="1898593" w="3582250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name="Freeform 14" id="14"/>
          <p:cNvSpPr/>
          <p:nvPr/>
        </p:nvSpPr>
        <p:spPr>
          <a:xfrm flipH="false" flipV="false" rot="0">
            <a:off x="15372977" y="185971"/>
            <a:ext cx="2710553" cy="946846"/>
          </a:xfrm>
          <a:custGeom>
            <a:avLst/>
            <a:gdLst/>
            <a:ahLst/>
            <a:cxnLst/>
            <a:rect r="r" b="b" t="t" l="l"/>
            <a:pathLst>
              <a:path h="946846" w="2710553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17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1775" y="2664001"/>
            <a:ext cx="13132937" cy="1648117"/>
            <a:chOff x="0" y="0"/>
            <a:chExt cx="4818293" cy="6046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8293" cy="604671"/>
            </a:xfrm>
            <a:custGeom>
              <a:avLst/>
              <a:gdLst/>
              <a:ahLst/>
              <a:cxnLst/>
              <a:rect r="r" b="b" t="t" l="l"/>
              <a:pathLst>
                <a:path h="604671" w="4818293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34688" y="2664001"/>
            <a:ext cx="274269" cy="1648117"/>
            <a:chOff x="0" y="0"/>
            <a:chExt cx="335966" cy="201885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35966" cy="2018858"/>
            </a:xfrm>
            <a:custGeom>
              <a:avLst/>
              <a:gdLst/>
              <a:ahLst/>
              <a:cxnLst/>
              <a:rect r="r" b="b" t="t" l="l"/>
              <a:pathLst>
                <a:path h="2018858" w="335966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956576" y="2839667"/>
            <a:ext cx="13416401" cy="1130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BECOME AN RCOG ASSOCIATE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34688" y="4858021"/>
            <a:ext cx="15593565" cy="289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Unlock access to a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comprehensive range of revision resources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designed to support you throughout your MRCOG journey</a:t>
            </a:r>
          </a:p>
        </p:txBody>
      </p:sp>
      <p:grpSp>
        <p:nvGrpSpPr>
          <p:cNvPr name="Group 8" id="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962568" cy="1103750"/>
            </a:xfrm>
            <a:custGeom>
              <a:avLst/>
              <a:gdLst/>
              <a:ahLst/>
              <a:cxnLst/>
              <a:rect r="r" b="b" t="t" l="l"/>
              <a:pathLst>
                <a:path h="1103750" w="10962568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4892" lIns="24892" bIns="24892" rIns="24892"/>
            <a:lstStyle/>
            <a:p>
              <a:pPr algn="ctr">
                <a:lnSpc>
                  <a:spcPts val="1303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4844712" y="8372950"/>
            <a:ext cx="2200258" cy="1166137"/>
          </a:xfrm>
          <a:custGeom>
            <a:avLst/>
            <a:gdLst/>
            <a:ahLst/>
            <a:cxnLst/>
            <a:rect r="r" b="b" t="t" l="l"/>
            <a:pathLst>
              <a:path h="1166137" w="2200258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146003" y="8006722"/>
            <a:ext cx="3582250" cy="1898593"/>
          </a:xfrm>
          <a:custGeom>
            <a:avLst/>
            <a:gdLst/>
            <a:ahLst/>
            <a:cxnLst/>
            <a:rect r="r" b="b" t="t" l="l"/>
            <a:pathLst>
              <a:path h="1898593" w="3582250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name="Freeform 14" id="14"/>
          <p:cNvSpPr/>
          <p:nvPr/>
        </p:nvSpPr>
        <p:spPr>
          <a:xfrm flipH="false" flipV="false" rot="0">
            <a:off x="15372977" y="185971"/>
            <a:ext cx="2710553" cy="946846"/>
          </a:xfrm>
          <a:custGeom>
            <a:avLst/>
            <a:gdLst/>
            <a:ahLst/>
            <a:cxnLst/>
            <a:rect r="r" b="b" t="t" l="l"/>
            <a:pathLst>
              <a:path h="946846" w="2710553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17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32818"/>
            <a:ext cx="20381974" cy="9315379"/>
          </a:xfrm>
          <a:custGeom>
            <a:avLst/>
            <a:gdLst/>
            <a:ahLst/>
            <a:cxnLst/>
            <a:rect r="r" b="b" t="t" l="l"/>
            <a:pathLst>
              <a:path h="9315379" w="20381974">
                <a:moveTo>
                  <a:pt x="0" y="0"/>
                </a:moveTo>
                <a:lnTo>
                  <a:pt x="20381974" y="0"/>
                </a:lnTo>
                <a:lnTo>
                  <a:pt x="20381974" y="9315379"/>
                </a:lnTo>
                <a:lnTo>
                  <a:pt x="0" y="9315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496" r="0" b="-35369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962568" cy="1103750"/>
            </a:xfrm>
            <a:custGeom>
              <a:avLst/>
              <a:gdLst/>
              <a:ahLst/>
              <a:cxnLst/>
              <a:rect r="r" b="b" t="t" l="l"/>
              <a:pathLst>
                <a:path h="1103750" w="10962568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4892" lIns="24892" bIns="24892" rIns="24892"/>
            <a:lstStyle/>
            <a:p>
              <a:pPr algn="ctr">
                <a:lnSpc>
                  <a:spcPts val="130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844712" y="8372950"/>
            <a:ext cx="2200258" cy="1166137"/>
          </a:xfrm>
          <a:custGeom>
            <a:avLst/>
            <a:gdLst/>
            <a:ahLst/>
            <a:cxnLst/>
            <a:rect r="r" b="b" t="t" l="l"/>
            <a:pathLst>
              <a:path h="1166137" w="2200258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146003" y="8006722"/>
            <a:ext cx="3582250" cy="1898593"/>
          </a:xfrm>
          <a:custGeom>
            <a:avLst/>
            <a:gdLst/>
            <a:ahLst/>
            <a:cxnLst/>
            <a:rect r="r" b="b" t="t" l="l"/>
            <a:pathLst>
              <a:path h="1898593" w="3582250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name="Freeform 9" id="9"/>
          <p:cNvSpPr/>
          <p:nvPr/>
        </p:nvSpPr>
        <p:spPr>
          <a:xfrm flipH="false" flipV="false" rot="0">
            <a:off x="15372977" y="185971"/>
            <a:ext cx="2710553" cy="946846"/>
          </a:xfrm>
          <a:custGeom>
            <a:avLst/>
            <a:gdLst/>
            <a:ahLst/>
            <a:cxnLst/>
            <a:rect r="r" b="b" t="t" l="l"/>
            <a:pathLst>
              <a:path h="946846" w="2710553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43921" y="5143500"/>
            <a:ext cx="9033030" cy="4761815"/>
            <a:chOff x="0" y="0"/>
            <a:chExt cx="4036984" cy="21281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36983" cy="2128120"/>
            </a:xfrm>
            <a:custGeom>
              <a:avLst/>
              <a:gdLst/>
              <a:ahLst/>
              <a:cxnLst/>
              <a:rect r="r" b="b" t="t" l="l"/>
              <a:pathLst>
                <a:path h="2128120" w="4036983">
                  <a:moveTo>
                    <a:pt x="0" y="0"/>
                  </a:moveTo>
                  <a:lnTo>
                    <a:pt x="4036983" y="0"/>
                  </a:lnTo>
                  <a:lnTo>
                    <a:pt x="4036983" y="2128120"/>
                  </a:lnTo>
                  <a:lnTo>
                    <a:pt x="0" y="2128120"/>
                  </a:lnTo>
                  <a:close/>
                </a:path>
              </a:pathLst>
            </a:custGeom>
            <a:solidFill>
              <a:srgbClr val="001747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15233" lIns="15233" bIns="15233" rIns="15233"/>
            <a:lstStyle/>
            <a:p>
              <a:pPr algn="ctr">
                <a:lnSpc>
                  <a:spcPts val="797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26092" y="8452547"/>
            <a:ext cx="7174111" cy="94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Raleway"/>
              </a:rPr>
              <a:t>25-26 November 2023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26092" y="5726317"/>
            <a:ext cx="7869261" cy="2660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55"/>
              </a:lnSpc>
            </a:pPr>
            <a:r>
              <a:rPr lang="en-US" sz="6500">
                <a:solidFill>
                  <a:srgbClr val="FFFFFF"/>
                </a:solidFill>
                <a:latin typeface="Raleway Bold"/>
              </a:rPr>
              <a:t>Official MRCOG Part 2 Online Revision Course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17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76845"/>
            <a:ext cx="18288000" cy="9310155"/>
          </a:xfrm>
          <a:custGeom>
            <a:avLst/>
            <a:gdLst/>
            <a:ahLst/>
            <a:cxnLst/>
            <a:rect r="r" b="b" t="t" l="l"/>
            <a:pathLst>
              <a:path h="9310155" w="18288000">
                <a:moveTo>
                  <a:pt x="0" y="0"/>
                </a:moveTo>
                <a:lnTo>
                  <a:pt x="18288000" y="0"/>
                </a:lnTo>
                <a:lnTo>
                  <a:pt x="18288000" y="9310155"/>
                </a:lnTo>
                <a:lnTo>
                  <a:pt x="0" y="931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8" t="-15650" r="0" b="-1565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962568" cy="1103750"/>
            </a:xfrm>
            <a:custGeom>
              <a:avLst/>
              <a:gdLst/>
              <a:ahLst/>
              <a:cxnLst/>
              <a:rect r="r" b="b" t="t" l="l"/>
              <a:pathLst>
                <a:path h="1103750" w="10962568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4892" lIns="24892" bIns="24892" rIns="24892"/>
            <a:lstStyle/>
            <a:p>
              <a:pPr algn="ctr">
                <a:lnSpc>
                  <a:spcPts val="130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844712" y="8372950"/>
            <a:ext cx="2200258" cy="1166137"/>
          </a:xfrm>
          <a:custGeom>
            <a:avLst/>
            <a:gdLst/>
            <a:ahLst/>
            <a:cxnLst/>
            <a:rect r="r" b="b" t="t" l="l"/>
            <a:pathLst>
              <a:path h="1166137" w="2200258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146003" y="8006722"/>
            <a:ext cx="3582250" cy="1898593"/>
          </a:xfrm>
          <a:custGeom>
            <a:avLst/>
            <a:gdLst/>
            <a:ahLst/>
            <a:cxnLst/>
            <a:rect r="r" b="b" t="t" l="l"/>
            <a:pathLst>
              <a:path h="1898593" w="3582250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name="Freeform 9" id="9"/>
          <p:cNvSpPr/>
          <p:nvPr/>
        </p:nvSpPr>
        <p:spPr>
          <a:xfrm flipH="false" flipV="false" rot="0">
            <a:off x="15372977" y="185971"/>
            <a:ext cx="2710553" cy="946846"/>
          </a:xfrm>
          <a:custGeom>
            <a:avLst/>
            <a:gdLst/>
            <a:ahLst/>
            <a:cxnLst/>
            <a:rect r="r" b="b" t="t" l="l"/>
            <a:pathLst>
              <a:path h="946846" w="2710553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43921" y="5143500"/>
            <a:ext cx="9033030" cy="4761815"/>
            <a:chOff x="0" y="0"/>
            <a:chExt cx="4036984" cy="21281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36983" cy="2128120"/>
            </a:xfrm>
            <a:custGeom>
              <a:avLst/>
              <a:gdLst/>
              <a:ahLst/>
              <a:cxnLst/>
              <a:rect r="r" b="b" t="t" l="l"/>
              <a:pathLst>
                <a:path h="2128120" w="4036983">
                  <a:moveTo>
                    <a:pt x="0" y="0"/>
                  </a:moveTo>
                  <a:lnTo>
                    <a:pt x="4036983" y="0"/>
                  </a:lnTo>
                  <a:lnTo>
                    <a:pt x="4036983" y="2128120"/>
                  </a:lnTo>
                  <a:lnTo>
                    <a:pt x="0" y="2128120"/>
                  </a:lnTo>
                  <a:close/>
                </a:path>
              </a:pathLst>
            </a:custGeom>
            <a:solidFill>
              <a:srgbClr val="001747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15233" lIns="15233" bIns="15233" rIns="15233"/>
            <a:lstStyle/>
            <a:p>
              <a:pPr algn="ctr">
                <a:lnSpc>
                  <a:spcPts val="797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834238" y="8400681"/>
            <a:ext cx="6445597" cy="95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6-8 December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2023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34238" y="5864491"/>
            <a:ext cx="7782474" cy="2660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55"/>
              </a:lnSpc>
            </a:pPr>
            <a:r>
              <a:rPr lang="en-US" sz="6500">
                <a:solidFill>
                  <a:srgbClr val="FFFFFF"/>
                </a:solidFill>
                <a:latin typeface="Raleway Bold"/>
              </a:rPr>
              <a:t>Official MRCOG Part 1 Online Revision Course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17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962568" cy="1103750"/>
            </a:xfrm>
            <a:custGeom>
              <a:avLst/>
              <a:gdLst/>
              <a:ahLst/>
              <a:cxnLst/>
              <a:rect r="r" b="b" t="t" l="l"/>
              <a:pathLst>
                <a:path h="1103750" w="10962568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4892" lIns="24892" bIns="24892" rIns="24892"/>
            <a:lstStyle/>
            <a:p>
              <a:pPr algn="ctr">
                <a:lnSpc>
                  <a:spcPts val="1303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844712" y="8372950"/>
            <a:ext cx="2200258" cy="1166137"/>
          </a:xfrm>
          <a:custGeom>
            <a:avLst/>
            <a:gdLst/>
            <a:ahLst/>
            <a:cxnLst/>
            <a:rect r="r" b="b" t="t" l="l"/>
            <a:pathLst>
              <a:path h="1166137" w="2200258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146003" y="8006722"/>
            <a:ext cx="3582250" cy="1898593"/>
          </a:xfrm>
          <a:custGeom>
            <a:avLst/>
            <a:gdLst/>
            <a:ahLst/>
            <a:cxnLst/>
            <a:rect r="r" b="b" t="t" l="l"/>
            <a:pathLst>
              <a:path h="1898593" w="3582250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name="Freeform 8" id="8"/>
          <p:cNvSpPr/>
          <p:nvPr/>
        </p:nvSpPr>
        <p:spPr>
          <a:xfrm flipH="false" flipV="false" rot="0">
            <a:off x="15372977" y="185971"/>
            <a:ext cx="2710553" cy="946846"/>
          </a:xfrm>
          <a:custGeom>
            <a:avLst/>
            <a:gdLst/>
            <a:ahLst/>
            <a:cxnLst/>
            <a:rect r="r" b="b" t="t" l="l"/>
            <a:pathLst>
              <a:path h="946846" w="2710553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029727" y="4715578"/>
            <a:ext cx="11814985" cy="1160897"/>
            <a:chOff x="0" y="0"/>
            <a:chExt cx="3272231" cy="3215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272231" cy="321517"/>
            </a:xfrm>
            <a:custGeom>
              <a:avLst/>
              <a:gdLst/>
              <a:ahLst/>
              <a:cxnLst/>
              <a:rect r="r" b="b" t="t" l="l"/>
              <a:pathLst>
                <a:path h="321517" w="3272231">
                  <a:moveTo>
                    <a:pt x="0" y="0"/>
                  </a:moveTo>
                  <a:lnTo>
                    <a:pt x="3272231" y="0"/>
                  </a:lnTo>
                  <a:lnTo>
                    <a:pt x="3272231" y="321517"/>
                  </a:lnTo>
                  <a:lnTo>
                    <a:pt x="0" y="3215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27013" lIns="27013" bIns="27013" rIns="27013"/>
            <a:lstStyle/>
            <a:p>
              <a:pPr algn="ctr">
                <a:lnSpc>
                  <a:spcPts val="127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549008" y="4715578"/>
            <a:ext cx="1295704" cy="1160897"/>
            <a:chOff x="0" y="0"/>
            <a:chExt cx="358853" cy="32151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8853" cy="321517"/>
            </a:xfrm>
            <a:custGeom>
              <a:avLst/>
              <a:gdLst/>
              <a:ahLst/>
              <a:cxnLst/>
              <a:rect r="r" b="b" t="t" l="l"/>
              <a:pathLst>
                <a:path h="321517" w="358853">
                  <a:moveTo>
                    <a:pt x="0" y="0"/>
                  </a:moveTo>
                  <a:lnTo>
                    <a:pt x="358853" y="0"/>
                  </a:lnTo>
                  <a:lnTo>
                    <a:pt x="358853" y="321517"/>
                  </a:lnTo>
                  <a:lnTo>
                    <a:pt x="0" y="321517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27013" lIns="27013" bIns="27013" rIns="27013"/>
            <a:lstStyle/>
            <a:p>
              <a:pPr algn="ctr">
                <a:lnSpc>
                  <a:spcPts val="1275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3786926" y="4886092"/>
            <a:ext cx="819868" cy="819868"/>
          </a:xfrm>
          <a:custGeom>
            <a:avLst/>
            <a:gdLst/>
            <a:ahLst/>
            <a:cxnLst/>
            <a:rect r="r" b="b" t="t" l="l"/>
            <a:pathLst>
              <a:path h="819868" w="819868">
                <a:moveTo>
                  <a:pt x="0" y="0"/>
                </a:moveTo>
                <a:lnTo>
                  <a:pt x="819868" y="0"/>
                </a:lnTo>
                <a:lnTo>
                  <a:pt x="819868" y="819868"/>
                </a:lnTo>
                <a:lnTo>
                  <a:pt x="0" y="8198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256366" y="4875760"/>
            <a:ext cx="10143073" cy="754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1"/>
              </a:lnSpc>
            </a:pPr>
            <a:r>
              <a:rPr lang="en-US" sz="4408">
                <a:solidFill>
                  <a:srgbClr val="112D67"/>
                </a:solidFill>
                <a:latin typeface="Raleway"/>
              </a:rPr>
              <a:t>Find out more at </a:t>
            </a:r>
            <a:r>
              <a:rPr lang="en-US" sz="4408">
                <a:solidFill>
                  <a:srgbClr val="991258"/>
                </a:solidFill>
                <a:latin typeface="Raleway Bold"/>
              </a:rPr>
              <a:t>rcog.org.uk/MRCOG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DAFtwUs8RGw</dc:identifier>
  <dcterms:modified xsi:type="dcterms:W3CDTF">2011-08-01T06:04:30Z</dcterms:modified>
  <cp:revision>1</cp:revision>
  <dc:title>TOOLKIT: PRESENTATION</dc:title>
</cp:coreProperties>
</file>